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5536E7-F12C-4A4C-A492-FC7ED4F88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00" y="2785891"/>
            <a:ext cx="8494256" cy="1481309"/>
          </a:xfrm>
        </p:spPr>
        <p:txBody>
          <a:bodyPr/>
          <a:lstStyle/>
          <a:p>
            <a:pPr algn="ctr"/>
            <a:r>
              <a:rPr lang="cs-CZ" sz="5800" dirty="0"/>
              <a:t>Josef Mužík </a:t>
            </a:r>
            <a:br>
              <a:rPr lang="cs-CZ" sz="5800" dirty="0"/>
            </a:br>
            <a:r>
              <a:rPr lang="cs-CZ" sz="5800" dirty="0"/>
              <a:t>(7.12.1948-12.2.2025)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D6AC1D-5535-40E4-AA2D-6258F0C19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007533" y="1278109"/>
            <a:ext cx="11252200" cy="905934"/>
          </a:xfrm>
        </p:spPr>
        <p:txBody>
          <a:bodyPr>
            <a:noAutofit/>
          </a:bodyPr>
          <a:lstStyle/>
          <a:p>
            <a:r>
              <a:rPr lang="cs-CZ" sz="5400" dirty="0">
                <a:solidFill>
                  <a:srgbClr val="FFFF00"/>
                </a:solidFill>
              </a:rPr>
              <a:t>Hledač Štěchovického pokladu</a:t>
            </a:r>
          </a:p>
        </p:txBody>
      </p:sp>
    </p:spTree>
    <p:extLst>
      <p:ext uri="{BB962C8B-B14F-4D97-AF65-F5344CB8AC3E}">
        <p14:creationId xmlns:p14="http://schemas.microsoft.com/office/powerpoint/2010/main" val="2973495848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KACE ARTEFAKTŮ z.s. – Jsme spolek, zabývající se ...">
            <a:extLst>
              <a:ext uri="{FF2B5EF4-FFF2-40B4-BE49-F238E27FC236}">
                <a16:creationId xmlns:a16="http://schemas.microsoft.com/office/drawing/2014/main" id="{58BB468E-82E6-4A0C-8E8E-033F59887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97" y="550620"/>
            <a:ext cx="7399337" cy="557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541500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B7968B0-F077-4067-BB35-0186E745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230717"/>
            <a:ext cx="83058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7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seda-muzik-6.jpg">
            <a:extLst>
              <a:ext uri="{FF2B5EF4-FFF2-40B4-BE49-F238E27FC236}">
                <a16:creationId xmlns:a16="http://schemas.microsoft.com/office/drawing/2014/main" id="{419AC937-7C63-49F5-BDE8-4F3862C18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416983"/>
            <a:ext cx="9036050" cy="602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57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549921C-AFAE-4B18-96A6-1F6C0E71C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67" y="754230"/>
            <a:ext cx="3996008" cy="532146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73728C0-CAAB-4BE8-86B2-D8B033D7A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209" y="754230"/>
            <a:ext cx="1959429" cy="18288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CF504FB-D47F-4F6D-B68C-64EE61205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492" y="754230"/>
            <a:ext cx="1943100" cy="18288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E9BE250-7886-47E0-BCA2-1D8D0FA9C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492" y="2731920"/>
            <a:ext cx="60007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5418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eseda-muzik-1.jpg">
            <a:extLst>
              <a:ext uri="{FF2B5EF4-FFF2-40B4-BE49-F238E27FC236}">
                <a16:creationId xmlns:a16="http://schemas.microsoft.com/office/drawing/2014/main" id="{42707171-1E28-45CA-899F-1C93FAAE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99" y="390877"/>
            <a:ext cx="9114367" cy="607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89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DC0A1A5-EB97-44A0-884D-3CF595DA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066" y="325098"/>
            <a:ext cx="4388141" cy="62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DE54EB-9AA8-44F6-B00D-2372234E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Konec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D8886B2-6037-47D8-8862-F9EE31070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134" y="1773698"/>
            <a:ext cx="6502400" cy="414528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023CBD0-6C9D-4C81-AA5A-38FA1862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73" y="2590800"/>
            <a:ext cx="6250814" cy="35139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686DAD9E-EB88-493A-91D8-3EC0B7F75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315" y="279400"/>
            <a:ext cx="3212799" cy="17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1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13</TotalTime>
  <Words>10</Words>
  <Application>Microsoft Office PowerPoint</Application>
  <PresentationFormat>Širokoúhlá obrazovka</PresentationFormat>
  <Paragraphs>3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Berlín</vt:lpstr>
      <vt:lpstr>Josef Mužík  (7.12.1948-12.2.2025)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Konec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 Mužík</dc:title>
  <dc:creator>Kopal Jan</dc:creator>
  <cp:lastModifiedBy>Kopal Jan</cp:lastModifiedBy>
  <cp:revision>5</cp:revision>
  <dcterms:created xsi:type="dcterms:W3CDTF">2025-01-23T13:20:03Z</dcterms:created>
  <dcterms:modified xsi:type="dcterms:W3CDTF">2025-02-18T11:06:32Z</dcterms:modified>
</cp:coreProperties>
</file>